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-3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FB7A-2685-4E96-BC49-F7DE46DE9FBB}" type="datetimeFigureOut">
              <a:rPr lang="de-CH" smtClean="0"/>
              <a:t>07.07.2014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DBEF-A539-478F-B7F6-AA1F59BF569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76944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FB7A-2685-4E96-BC49-F7DE46DE9FBB}" type="datetimeFigureOut">
              <a:rPr lang="de-CH" smtClean="0"/>
              <a:t>07.07.2014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DBEF-A539-478F-B7F6-AA1F59BF569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73774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FB7A-2685-4E96-BC49-F7DE46DE9FBB}" type="datetimeFigureOut">
              <a:rPr lang="de-CH" smtClean="0"/>
              <a:t>07.07.2014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DBEF-A539-478F-B7F6-AA1F59BF569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22550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FB7A-2685-4E96-BC49-F7DE46DE9FBB}" type="datetimeFigureOut">
              <a:rPr lang="de-CH" smtClean="0"/>
              <a:t>07.07.2014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DBEF-A539-478F-B7F6-AA1F59BF569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70742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FB7A-2685-4E96-BC49-F7DE46DE9FBB}" type="datetimeFigureOut">
              <a:rPr lang="de-CH" smtClean="0"/>
              <a:t>07.07.2014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DBEF-A539-478F-B7F6-AA1F59BF569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62850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FB7A-2685-4E96-BC49-F7DE46DE9FBB}" type="datetimeFigureOut">
              <a:rPr lang="de-CH" smtClean="0"/>
              <a:t>07.07.2014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DBEF-A539-478F-B7F6-AA1F59BF569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20430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FB7A-2685-4E96-BC49-F7DE46DE9FBB}" type="datetimeFigureOut">
              <a:rPr lang="de-CH" smtClean="0"/>
              <a:t>07.07.2014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DBEF-A539-478F-B7F6-AA1F59BF569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26391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FB7A-2685-4E96-BC49-F7DE46DE9FBB}" type="datetimeFigureOut">
              <a:rPr lang="de-CH" smtClean="0"/>
              <a:t>07.07.2014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DBEF-A539-478F-B7F6-AA1F59BF569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58634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FB7A-2685-4E96-BC49-F7DE46DE9FBB}" type="datetimeFigureOut">
              <a:rPr lang="de-CH" smtClean="0"/>
              <a:t>07.07.2014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DBEF-A539-478F-B7F6-AA1F59BF569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00482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FB7A-2685-4E96-BC49-F7DE46DE9FBB}" type="datetimeFigureOut">
              <a:rPr lang="de-CH" smtClean="0"/>
              <a:t>07.07.2014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DBEF-A539-478F-B7F6-AA1F59BF569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75153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FB7A-2685-4E96-BC49-F7DE46DE9FBB}" type="datetimeFigureOut">
              <a:rPr lang="de-CH" smtClean="0"/>
              <a:t>07.07.2014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DBEF-A539-478F-B7F6-AA1F59BF569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20935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0FB7A-2685-4E96-BC49-F7DE46DE9FBB}" type="datetimeFigureOut">
              <a:rPr lang="de-CH" smtClean="0"/>
              <a:t>07.07.2014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6DBEF-A539-478F-B7F6-AA1F59BF569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29569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514600" y="50915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CH"/>
          </a:p>
        </p:txBody>
      </p:sp>
      <p:grpSp>
        <p:nvGrpSpPr>
          <p:cNvPr id="8" name="Gruppieren 7"/>
          <p:cNvGrpSpPr/>
          <p:nvPr/>
        </p:nvGrpSpPr>
        <p:grpSpPr>
          <a:xfrm>
            <a:off x="2397642" y="966355"/>
            <a:ext cx="7593745" cy="3986627"/>
            <a:chOff x="2397642" y="916347"/>
            <a:chExt cx="7593745" cy="3986627"/>
          </a:xfrm>
        </p:grpSpPr>
        <p:pic>
          <p:nvPicPr>
            <p:cNvPr id="1028" name="Picture 4" descr="Logo-original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1559" y="916347"/>
              <a:ext cx="6838950" cy="2466975"/>
            </a:xfrm>
            <a:prstGeom prst="rect">
              <a:avLst/>
            </a:prstGeom>
            <a:gradFill rotWithShape="1">
              <a:gsLst>
                <a:gs pos="0">
                  <a:srgbClr val="F5C9B9">
                    <a:alpha val="49001"/>
                  </a:srgbClr>
                </a:gs>
                <a:gs pos="100000">
                  <a:srgbClr val="F5C9B9">
                    <a:gamma/>
                    <a:shade val="46275"/>
                    <a:invGamma/>
                  </a:srgbClr>
                </a:gs>
              </a:gsLst>
              <a:lin ang="5400000" scaled="1"/>
            </a:gradFill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397642" y="3333314"/>
              <a:ext cx="7593745" cy="15696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0" b="1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Verdana" panose="020B060403050404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beistand-isler.ch</a:t>
              </a:r>
              <a:endParaRPr kumimoji="0" lang="de-DE" sz="3600" b="1" i="0" u="none" strike="noStrike" cap="none" normalizeH="0" baseline="0" dirty="0" smtClean="0">
                <a:ln>
                  <a:noFill/>
                </a:ln>
                <a:solidFill>
                  <a:srgbClr val="E69D0C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3600" b="1" i="0" u="none" strike="noStrike" cap="none" normalizeH="0" baseline="0" dirty="0" smtClean="0">
                  <a:ln>
                    <a:noFill/>
                  </a:ln>
                  <a:solidFill>
                    <a:srgbClr val="E69D0C"/>
                  </a:solidFill>
                  <a:effectLst/>
                  <a:latin typeface="Verdana" panose="020B060403050404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pflege  beistand  </a:t>
              </a:r>
              <a:r>
                <a:rPr kumimoji="0" lang="de-DE" sz="3600" b="1" i="0" u="none" strike="noStrike" cap="none" normalizeH="0" baseline="0" dirty="0" err="1" smtClean="0">
                  <a:ln>
                    <a:noFill/>
                  </a:ln>
                  <a:solidFill>
                    <a:srgbClr val="E69D0C"/>
                  </a:solidFill>
                  <a:effectLst/>
                  <a:latin typeface="Verdana" panose="020B060403050404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begleitung</a:t>
              </a:r>
              <a:r>
                <a:rPr kumimoji="0" lang="de-CH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rPr>
                <a:t> </a:t>
              </a:r>
              <a:endParaRPr kumimoji="0" lang="de-CH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6012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Breitbild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Verdana</vt:lpstr>
      <vt:lpstr>Office Theme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Martin Isler</dc:creator>
  <cp:lastModifiedBy>Martin Isler</cp:lastModifiedBy>
  <cp:revision>1</cp:revision>
  <dcterms:created xsi:type="dcterms:W3CDTF">2014-07-07T21:03:00Z</dcterms:created>
  <dcterms:modified xsi:type="dcterms:W3CDTF">2014-07-07T21:06:53Z</dcterms:modified>
</cp:coreProperties>
</file>